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9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827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579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0878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92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65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887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903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737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693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67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580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3573-95C9-4B7E-9C9B-7C13DC06F55A}" type="datetimeFigureOut">
              <a:rPr lang="pt-BR" smtClean="0"/>
              <a:t>28/08/2018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00C2E-C2AC-4AB2-B99D-8C79A2253E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134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7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Planeg</dc:creator>
  <cp:lastModifiedBy>Planeg</cp:lastModifiedBy>
  <cp:revision>1</cp:revision>
  <dcterms:created xsi:type="dcterms:W3CDTF">2018-08-28T15:10:02Z</dcterms:created>
  <dcterms:modified xsi:type="dcterms:W3CDTF">2018-08-28T15:11:52Z</dcterms:modified>
</cp:coreProperties>
</file>